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0" r:id="rId6"/>
    <p:sldId id="263" r:id="rId7"/>
    <p:sldId id="262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3DE57-937C-4BBD-82FF-7B7017BDDB2E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07A116-50C9-47C3-9B72-36DE364E1E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Курсы гражданской обороны ЗАТО Северск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83775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800" dirty="0" smtClean="0"/>
              <a:t>МКУ ЕДДС ЗАТО Северск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Категории обучаемых: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должностные лица муниципальных органов управления гражданской обороной ЗАТО Северск;</a:t>
            </a:r>
          </a:p>
          <a:p>
            <a:r>
              <a:rPr lang="ru-RU" dirty="0" smtClean="0"/>
              <a:t>руководители и работники муниципальных организаций, входящих в состав СЗ ТП РСЧС, на которых возложено выполнение обязанностей в области ГО и защиты от чрезвычайных ситуаций, руководители и работники иных муниципальных организаций ЗАТО Северск;</a:t>
            </a:r>
          </a:p>
          <a:p>
            <a:r>
              <a:rPr lang="ru-RU" dirty="0" smtClean="0"/>
              <a:t>неработающее население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курсах гражданской обороны ЗАТО Северск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Курсы гражданской обороны ЗАТО Северск были созданы на основании постановления Главы Администрации ЗАТО Северск от 15.02.1996 № 355</a:t>
            </a:r>
            <a:br>
              <a:rPr lang="ru-RU" dirty="0" smtClean="0"/>
            </a:br>
            <a:r>
              <a:rPr lang="ru-RU" dirty="0" smtClean="0"/>
              <a:t>«О курсах ГО ЗАТО Северск» с целью осуществления деятельности по обучению населения ЗАТО Северск в области гражданской обороны (далее – ГО), защиты от чрезвычайных ситуаций (далее – ЧС).</a:t>
            </a:r>
          </a:p>
          <a:p>
            <a:endParaRPr lang="ru-RU" dirty="0" smtClean="0"/>
          </a:p>
          <a:p>
            <a:r>
              <a:rPr lang="en-US" dirty="0" smtClean="0"/>
              <a:t>C</a:t>
            </a:r>
            <a:r>
              <a:rPr lang="ru-RU" dirty="0" smtClean="0"/>
              <a:t> 01 января 2016 года Курсы ГО ЗАТО Северск являются структурным подразделением МКУ ЕДДС ЗАТО Северск.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Курсы ГО ЗАТО Северск осуществляют: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повышение квалификации должностных лиц и работников органов управления и сил гражданской обороны ЗАТО Северск и Северского звена территориальной подсистемы единой государственной системы предупреждения и ликвидации чрезвычайных ситуаций Томской области (далее – СЗ ТП РСЧС ТО);</a:t>
            </a:r>
          </a:p>
          <a:p>
            <a:r>
              <a:rPr lang="ru-RU" dirty="0" smtClean="0"/>
              <a:t>- обучение мерам пожарной безопасности руководителей и лиц, ответственных пожарную безопасность организаций, путем прохождения пожарно-технического минимума;</a:t>
            </a:r>
          </a:p>
          <a:p>
            <a:r>
              <a:rPr lang="ru-RU" dirty="0" smtClean="0"/>
              <a:t>- подготовку неработающего населения по вопросам безопасности жизнедеятельности.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базе Курсов ГО ЗАТО Северск в 2018 году подготовлено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28802"/>
            <a:ext cx="9001156" cy="471490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372 специалиста органов управления и сил ГО и Северского РСЧС Томской области,</a:t>
            </a:r>
          </a:p>
          <a:p>
            <a:pPr marL="539750" indent="-6350" algn="just"/>
            <a:r>
              <a:rPr lang="ru-RU" dirty="0" smtClean="0"/>
              <a:t> в том числе 167 человек – по пожарно-техническому минимуму; </a:t>
            </a:r>
            <a:endParaRPr lang="ru-RU" dirty="0" smtClean="0"/>
          </a:p>
          <a:p>
            <a:r>
              <a:rPr lang="ru-RU" dirty="0" smtClean="0"/>
              <a:t>356 работников организаций на выездных занятиях;</a:t>
            </a:r>
          </a:p>
          <a:p>
            <a:r>
              <a:rPr lang="ru-RU" dirty="0" smtClean="0"/>
              <a:t>169 </a:t>
            </a:r>
            <a:r>
              <a:rPr lang="ru-RU" dirty="0" smtClean="0"/>
              <a:t>человек неработающего </a:t>
            </a:r>
            <a:r>
              <a:rPr lang="ru-RU" dirty="0" smtClean="0"/>
              <a:t>населения;</a:t>
            </a:r>
          </a:p>
          <a:p>
            <a:r>
              <a:rPr lang="ru-RU" dirty="0" smtClean="0"/>
              <a:t>10214 учащихся </a:t>
            </a:r>
            <a:r>
              <a:rPr lang="ru-RU" dirty="0" smtClean="0"/>
              <a:t>общеобразовательных учреждений при проведении «уроков безопасности» </a:t>
            </a:r>
            <a:endParaRPr lang="ru-RU" dirty="0" smtClean="0"/>
          </a:p>
          <a:p>
            <a:endParaRPr lang="ru-RU" dirty="0" smtClean="0"/>
          </a:p>
          <a:p>
            <a:pPr marL="6350" indent="-6350" algn="ctr">
              <a:buNone/>
            </a:pPr>
            <a:r>
              <a:rPr lang="ru-RU" sz="3000" dirty="0" smtClean="0"/>
              <a:t>Всего </a:t>
            </a:r>
            <a:r>
              <a:rPr lang="ru-RU" sz="3000" dirty="0" smtClean="0"/>
              <a:t>за 2018 год прошли </a:t>
            </a:r>
            <a:r>
              <a:rPr lang="ru-RU" sz="3000" dirty="0" smtClean="0"/>
              <a:t>обучение 11 </a:t>
            </a:r>
            <a:r>
              <a:rPr lang="ru-RU" sz="3000" dirty="0" smtClean="0"/>
              <a:t>111 </a:t>
            </a:r>
            <a:r>
              <a:rPr lang="ru-RU" sz="3000" dirty="0" smtClean="0"/>
              <a:t>слушателей</a:t>
            </a:r>
            <a:br>
              <a:rPr lang="ru-RU" sz="3000" dirty="0" smtClean="0"/>
            </a:br>
            <a:r>
              <a:rPr lang="ru-RU" sz="3000" dirty="0" smtClean="0"/>
              <a:t>по </a:t>
            </a:r>
            <a:r>
              <a:rPr lang="ru-RU" sz="3000" dirty="0" smtClean="0"/>
              <a:t>12 различным категориям </a:t>
            </a:r>
            <a:r>
              <a:rPr lang="ru-RU" sz="3000" dirty="0" smtClean="0"/>
              <a:t>подготовки</a:t>
            </a:r>
            <a:endParaRPr lang="ru-RU" sz="3000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43570" y="1643050"/>
            <a:ext cx="3357586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Подготовка специалистов гражданской обороны</a:t>
            </a:r>
            <a:endParaRPr lang="ru-RU" dirty="0"/>
          </a:p>
        </p:txBody>
      </p:sp>
      <p:pic>
        <p:nvPicPr>
          <p:cNvPr id="1027" name="Picture 3" descr="L:\Обмен\Андреевских\фото НФГО 2016.10.21\P0013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5500694" cy="3448846"/>
          </a:xfrm>
          <a:prstGeom prst="rect">
            <a:avLst/>
          </a:prstGeom>
          <a:noFill/>
        </p:spPr>
      </p:pic>
      <p:pic>
        <p:nvPicPr>
          <p:cNvPr id="7" name="Picture 2" descr="L:\Обмен\Андреевских\фото НФГО 2016.10.21\2017-04-06 СБОР по ЭВАКУАЦИИ\DSC_0157.JPG"/>
          <p:cNvPicPr>
            <a:picLocks noChangeAspect="1" noChangeArrowheads="1"/>
          </p:cNvPicPr>
          <p:nvPr/>
        </p:nvPicPr>
        <p:blipFill>
          <a:blip r:embed="rId3" cstate="print"/>
          <a:srcRect t="15664" r="2804"/>
          <a:stretch>
            <a:fillRect/>
          </a:stretch>
        </p:blipFill>
        <p:spPr bwMode="auto">
          <a:xfrm>
            <a:off x="1" y="3684526"/>
            <a:ext cx="5500693" cy="3173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:\Обмен\Андреевских\2018-04-27 СПЧ-2 Занятия\DSC_0543.JPG"/>
          <p:cNvPicPr>
            <a:picLocks noChangeAspect="1" noChangeArrowheads="1"/>
          </p:cNvPicPr>
          <p:nvPr/>
        </p:nvPicPr>
        <p:blipFill>
          <a:blip r:embed="rId2" cstate="print"/>
          <a:srcRect l="5468" t="14750" r="9375"/>
          <a:stretch>
            <a:fillRect/>
          </a:stretch>
        </p:blipFill>
        <p:spPr bwMode="auto">
          <a:xfrm>
            <a:off x="3000364" y="0"/>
            <a:ext cx="6143636" cy="4110968"/>
          </a:xfrm>
          <a:prstGeom prst="rect">
            <a:avLst/>
          </a:prstGeom>
          <a:noFill/>
        </p:spPr>
      </p:pic>
      <p:pic>
        <p:nvPicPr>
          <p:cNvPr id="4" name="Рисунок 3" descr="D:\Мои документы\2018\Курсы ГО фото для баннера 12_2018\1 ПТМ в музыкальном театре 12-2018.JPG"/>
          <p:cNvPicPr/>
          <p:nvPr/>
        </p:nvPicPr>
        <p:blipFill>
          <a:blip r:embed="rId3" cstate="print"/>
          <a:srcRect r="24820"/>
          <a:stretch>
            <a:fillRect/>
          </a:stretch>
        </p:blipFill>
        <p:spPr bwMode="auto">
          <a:xfrm>
            <a:off x="142844" y="3429000"/>
            <a:ext cx="43576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2018\Курсы ГО фото для баннера 12_2018\2 ПТМ в музыкальном театре 12-2018.JPG"/>
          <p:cNvPicPr/>
          <p:nvPr/>
        </p:nvPicPr>
        <p:blipFill>
          <a:blip r:embed="rId4" cstate="print"/>
          <a:srcRect l="8840" r="18041" b="25405"/>
          <a:stretch>
            <a:fillRect/>
          </a:stretch>
        </p:blipFill>
        <p:spPr bwMode="auto">
          <a:xfrm>
            <a:off x="4429124" y="3429000"/>
            <a:ext cx="47148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928670"/>
            <a:ext cx="2857488" cy="19288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Занятия по пожарно-техническому минимуму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Мои документы\2018\Курсы ГО фото для баннера 12_2018\2018_03_15 тестирование 3.JPG"/>
          <p:cNvPicPr/>
          <p:nvPr/>
        </p:nvPicPr>
        <p:blipFill>
          <a:blip r:embed="rId2" cstate="print"/>
          <a:srcRect t="7330" b="20156"/>
          <a:stretch>
            <a:fillRect/>
          </a:stretch>
        </p:blipFill>
        <p:spPr bwMode="auto">
          <a:xfrm>
            <a:off x="0" y="3857628"/>
            <a:ext cx="864396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7"/>
          <p:cNvSpPr txBox="1">
            <a:spLocks/>
          </p:cNvSpPr>
          <p:nvPr/>
        </p:nvSpPr>
        <p:spPr>
          <a:xfrm>
            <a:off x="0" y="1214422"/>
            <a:ext cx="3000364" cy="18573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Занятия по пожарно-техническому минимуму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L:\Обмен\Андреевских\2018-04-27 СПЧ-2 Занятия\DSC_0543.JPG"/>
          <p:cNvPicPr>
            <a:picLocks noChangeAspect="1" noChangeArrowheads="1"/>
          </p:cNvPicPr>
          <p:nvPr/>
        </p:nvPicPr>
        <p:blipFill>
          <a:blip r:embed="rId3" cstate="print"/>
          <a:srcRect l="5468" t="14750" r="9375"/>
          <a:stretch>
            <a:fillRect/>
          </a:stretch>
        </p:blipFill>
        <p:spPr bwMode="auto">
          <a:xfrm>
            <a:off x="3071802" y="0"/>
            <a:ext cx="6072198" cy="406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2018\Курсы ГО фото для баннера 12_2018\2018_01_19 руководители занятий ГО 2.jpg"/>
          <p:cNvPicPr/>
          <p:nvPr/>
        </p:nvPicPr>
        <p:blipFill>
          <a:blip r:embed="rId2" cstate="print"/>
          <a:srcRect r="7244"/>
          <a:stretch>
            <a:fillRect/>
          </a:stretch>
        </p:blipFill>
        <p:spPr bwMode="auto">
          <a:xfrm>
            <a:off x="0" y="3071810"/>
            <a:ext cx="507206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 документы\2018\Курсы ГО фото для баннера 12_2018\2018_01_19 руководители занятий ГО 1.jpg"/>
          <p:cNvPicPr/>
          <p:nvPr/>
        </p:nvPicPr>
        <p:blipFill>
          <a:blip r:embed="rId3" cstate="print"/>
          <a:srcRect r="11842"/>
          <a:stretch>
            <a:fillRect/>
          </a:stretch>
        </p:blipFill>
        <p:spPr bwMode="auto">
          <a:xfrm>
            <a:off x="3929058" y="3071810"/>
            <a:ext cx="521494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Занятия по оказанию первой помощи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Занятия со специалистами пунктов временного размещения</a:t>
            </a:r>
            <a:endParaRPr lang="ru-RU" dirty="0"/>
          </a:p>
        </p:txBody>
      </p:sp>
      <p:pic>
        <p:nvPicPr>
          <p:cNvPr id="4" name="Рисунок 3" descr="D:\Мои документы\2018\Курсы ГО фото для баннера 12_2018\2018_03_15 тестирование 2.JPG"/>
          <p:cNvPicPr/>
          <p:nvPr/>
        </p:nvPicPr>
        <p:blipFill>
          <a:blip r:embed="rId2" cstate="print"/>
          <a:srcRect l="28438" t="21372" r="26509" b="3166"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ои документы\2018\Курсы ГО фото для баннера 12_2018\2018_04_05 ПВР практика 3.JPG"/>
          <p:cNvPicPr/>
          <p:nvPr/>
        </p:nvPicPr>
        <p:blipFill>
          <a:blip r:embed="rId3" cstate="print"/>
          <a:srcRect t="16486" r="22756" b="8108"/>
          <a:stretch>
            <a:fillRect/>
          </a:stretch>
        </p:blipFill>
        <p:spPr bwMode="auto">
          <a:xfrm>
            <a:off x="4143372" y="3500438"/>
            <a:ext cx="500062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247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Курсы гражданской обороны ЗАТО Северск</vt:lpstr>
      <vt:lpstr>О курсах гражданской обороны ЗАТО Северск</vt:lpstr>
      <vt:lpstr>Курсы ГО ЗАТО Северск осуществляют:</vt:lpstr>
      <vt:lpstr>На базе Курсов ГО ЗАТО Северск в 2018 году подготовлено:</vt:lpstr>
      <vt:lpstr>Подготовка специалистов гражданской обороны</vt:lpstr>
      <vt:lpstr>Слайд 6</vt:lpstr>
      <vt:lpstr>Слайд 7</vt:lpstr>
      <vt:lpstr>Занятия по оказанию первой помощи</vt:lpstr>
      <vt:lpstr>Занятия со специалистами пунктов временного размещения</vt:lpstr>
      <vt:lpstr>Категории обучаемых: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ЕДДС ЗАТО Северск</dc:title>
  <dc:creator>User</dc:creator>
  <cp:lastModifiedBy>User</cp:lastModifiedBy>
  <cp:revision>12</cp:revision>
  <dcterms:created xsi:type="dcterms:W3CDTF">2018-12-28T08:15:49Z</dcterms:created>
  <dcterms:modified xsi:type="dcterms:W3CDTF">2018-12-29T03:09:04Z</dcterms:modified>
</cp:coreProperties>
</file>