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4" r:id="rId2"/>
    <p:sldId id="275" r:id="rId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4D4D4D"/>
    <a:srgbClr val="001760"/>
    <a:srgbClr val="4C3B28"/>
    <a:srgbClr val="67655B"/>
    <a:srgbClr val="996633"/>
    <a:srgbClr val="660066"/>
    <a:srgbClr val="500050"/>
    <a:srgbClr val="640064"/>
    <a:srgbClr val="6800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610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BCBC9-4125-4189-BF71-35208A401B7E}" type="datetimeFigureOut">
              <a:rPr lang="ru-RU" smtClean="0"/>
              <a:t>06.07.2020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688233-BEF8-4E8E-AF9D-010FB3DCE6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540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EC887-1F0F-4BD9-A5B2-12ECEA98A7C4}" type="datetimeFigureOut">
              <a:rPr lang="ru-RU" smtClean="0"/>
              <a:pPr/>
              <a:t>06.07.2020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6F64C-06BC-4829-BC94-7A306257F45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0" y="57283"/>
            <a:ext cx="9144000" cy="5034747"/>
            <a:chOff x="0" y="57283"/>
            <a:chExt cx="9144000" cy="5034747"/>
          </a:xfrm>
        </p:grpSpPr>
        <p:pic>
          <p:nvPicPr>
            <p:cNvPr id="17" name="Рисунок 16" descr="сигналы-ГО.png"/>
            <p:cNvPicPr>
              <a:picLocks noChangeAspect="1"/>
            </p:cNvPicPr>
            <p:nvPr/>
          </p:nvPicPr>
          <p:blipFill>
            <a:blip r:embed="rId2" cstate="print"/>
            <a:srcRect t="6601" b="2401"/>
            <a:stretch>
              <a:fillRect/>
            </a:stretch>
          </p:blipFill>
          <p:spPr>
            <a:xfrm>
              <a:off x="0" y="411510"/>
              <a:ext cx="9144000" cy="4680520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107504" y="57283"/>
              <a:ext cx="8928992" cy="3542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0099"/>
                  </a:solidFill>
                  <a:latin typeface="Impact" panose="020B0806030902050204" pitchFamily="34" charset="0"/>
                  <a:cs typeface="IrisUPC" panose="020B0604020202020204" pitchFamily="34" charset="-34"/>
                </a:rPr>
                <a:t>СИГНАЛ ОПОВЕЩЕНИЯ ГРАЖДАНСКОЙ ОБОРОНЫ</a:t>
              </a:r>
              <a:endParaRPr lang="ru-RU" sz="2000" b="1" dirty="0">
                <a:solidFill>
                  <a:srgbClr val="000099"/>
                </a:solidFill>
                <a:latin typeface="Impact" panose="020B0806030902050204" pitchFamily="34" charset="0"/>
                <a:cs typeface="IrisUPC" panose="020B0604020202020204" pitchFamily="34" charset="-34"/>
              </a:endParaRPr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2987823" y="549712"/>
              <a:ext cx="1872209" cy="2938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200" dirty="0" smtClean="0">
                  <a:solidFill>
                    <a:srgbClr val="FF0000"/>
                  </a:solidFill>
                  <a:latin typeface="Franklin Gothic Demi Cond" panose="020B0706030402020204" pitchFamily="34" charset="0"/>
                </a:rPr>
                <a:t>с доведением порядка действий населения при</a:t>
              </a:r>
              <a:endParaRPr lang="ru-RU" sz="1200" dirty="0">
                <a:solidFill>
                  <a:srgbClr val="FF0000"/>
                </a:solidFill>
                <a:latin typeface="Franklin Gothic Demi Cond" panose="020B0706030402020204" pitchFamily="34" charset="0"/>
              </a:endParaRPr>
            </a:p>
          </p:txBody>
        </p:sp>
        <p:sp>
          <p:nvSpPr>
            <p:cNvPr id="2" name="Прямоугольник 1"/>
            <p:cNvSpPr/>
            <p:nvPr/>
          </p:nvSpPr>
          <p:spPr>
            <a:xfrm>
              <a:off x="3417105" y="1059984"/>
              <a:ext cx="1440160" cy="504056"/>
            </a:xfrm>
            <a:prstGeom prst="rect">
              <a:avLst/>
            </a:prstGeom>
            <a:solidFill>
              <a:srgbClr val="00176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ВОЗДУШНОЙ ТРЕВОГЕ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3417105" y="2031690"/>
              <a:ext cx="1440160" cy="504056"/>
            </a:xfrm>
            <a:prstGeom prst="rect">
              <a:avLst/>
            </a:prstGeom>
            <a:solidFill>
              <a:srgbClr val="660066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РАДИАЦИОННОЙ ОПАСНОСТИ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417105" y="3004201"/>
              <a:ext cx="1440160" cy="50405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rgbClr val="6765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ХИМИЧЕСКОЙ ТРЕВОГЕ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3419872" y="3978446"/>
              <a:ext cx="1440160" cy="504056"/>
            </a:xfrm>
            <a:prstGeom prst="rect">
              <a:avLst/>
            </a:prstGeom>
            <a:solidFill>
              <a:srgbClr val="4C3B28"/>
            </a:solidFill>
            <a:ln>
              <a:solidFill>
                <a:srgbClr val="67655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rgbClr val="FFFF00"/>
                  </a:solidFill>
                  <a:latin typeface="Impact" panose="020B0806030902050204" pitchFamily="34" charset="0"/>
                </a:rPr>
                <a:t>УГРОЗЕ КАТОСТРОФИЧЕСКОГО ЗАТОПЛЕНИЯ</a:t>
              </a:r>
              <a:endParaRPr lang="ru-RU" sz="1000" dirty="0">
                <a:solidFill>
                  <a:srgbClr val="FFFF00"/>
                </a:solidFill>
                <a:latin typeface="Impact" panose="020B080603090205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112604" y="76518"/>
            <a:ext cx="8928992" cy="5026549"/>
            <a:chOff x="112604" y="76518"/>
            <a:chExt cx="8928992" cy="502654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12604" y="76518"/>
              <a:ext cx="8928992" cy="3542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b="1" dirty="0" smtClean="0">
                  <a:solidFill>
                    <a:srgbClr val="000099"/>
                  </a:solidFill>
                  <a:latin typeface="Impact" panose="020B0806030902050204" pitchFamily="34" charset="0"/>
                  <a:cs typeface="IrisUPC" panose="020B0604020202020204" pitchFamily="34" charset="-34"/>
                </a:rPr>
                <a:t>ПОРЯДОК ДЕЙСТВИЯ ПО СИГНАЛУ ОПОВЕЩЕНИЯ ГРАЖДАНСКОЙ ОБОРОНЫ</a:t>
              </a:r>
              <a:endParaRPr lang="ru-RU" sz="2000" b="1" dirty="0">
                <a:solidFill>
                  <a:srgbClr val="000099"/>
                </a:solidFill>
                <a:latin typeface="Impact" panose="020B0806030902050204" pitchFamily="34" charset="0"/>
                <a:cs typeface="IrisUPC" panose="020B0604020202020204" pitchFamily="34" charset="-34"/>
              </a:endParaRPr>
            </a:p>
          </p:txBody>
        </p:sp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2"/>
            <a:srcRect l="33462" t="23400" r="31888" b="5200"/>
            <a:stretch/>
          </p:blipFill>
          <p:spPr>
            <a:xfrm>
              <a:off x="4815511" y="555525"/>
              <a:ext cx="3913848" cy="4536505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4815511" y="4393150"/>
              <a:ext cx="3913848" cy="21602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СИГНАЛ ОТБОЙ!</a:t>
              </a:r>
              <a:endParaRPr lang="ru-RU" sz="1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3"/>
            <a:srcRect l="33462" t="22702" r="31888" b="5201"/>
            <a:stretch/>
          </p:blipFill>
          <p:spPr>
            <a:xfrm>
              <a:off x="326680" y="555525"/>
              <a:ext cx="3885280" cy="4547542"/>
            </a:xfrm>
            <a:prstGeom prst="rect">
              <a:avLst/>
            </a:prstGeom>
          </p:spPr>
        </p:pic>
        <p:sp>
          <p:nvSpPr>
            <p:cNvPr id="2" name="Прямоугольник 1"/>
            <p:cNvSpPr/>
            <p:nvPr/>
          </p:nvSpPr>
          <p:spPr>
            <a:xfrm>
              <a:off x="326681" y="1851670"/>
              <a:ext cx="3885280" cy="21602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ДЕЙСТВИЕ НАСЕЛЕНИЯ ПРИ НАХОЖДЕНИИ ДОМА</a:t>
              </a:r>
              <a:endParaRPr lang="ru-RU" sz="1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343881" y="4393150"/>
              <a:ext cx="3868079" cy="21602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СИГНАЛ ОТБОЙ!</a:t>
              </a:r>
              <a:endParaRPr lang="ru-RU" sz="1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4829795" y="1857772"/>
              <a:ext cx="3885280" cy="21602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ДЕЙСТВИЕ НАСЕЛЕНИЯ ПРИ НАХОЖДЕНИИ НА РАБОТЕ</a:t>
              </a:r>
              <a:endParaRPr lang="ru-RU" sz="1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510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1612</TotalTime>
  <Words>43</Words>
  <Application>Microsoft Office PowerPoint</Application>
  <PresentationFormat>Экран (16:9)</PresentationFormat>
  <Paragraphs>11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Franklin Gothic Demi Cond</vt:lpstr>
      <vt:lpstr>Impact</vt:lpstr>
      <vt:lpstr>IrisUPC</vt:lpstr>
      <vt:lpstr>Тема Office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Krainov</cp:lastModifiedBy>
  <cp:revision>133</cp:revision>
  <dcterms:created xsi:type="dcterms:W3CDTF">2018-10-11T08:31:41Z</dcterms:created>
  <dcterms:modified xsi:type="dcterms:W3CDTF">2020-07-06T02:27:50Z</dcterms:modified>
</cp:coreProperties>
</file>